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media/image10.svg" ContentType="image/svg+xml"/>
  <Override PartName="/ppt/media/image5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</p:sldIdLst>
  <p:sldSz cx="18288000" cy="10287000"/>
  <p:notesSz cx="6858000" cy="9144000"/>
  <p:embeddedFontLst>
    <p:embeddedFont>
      <p:font typeface="Calibri" panose="020F0502020204030204" charset="0"/>
      <p:regular r:id="rId8"/>
      <p:bold r:id="rId9"/>
      <p:italic r:id="rId10"/>
      <p:boldItalic r:id="rId11"/>
    </p:embeddedFont>
    <p:embeddedFont>
      <p:font typeface="Aldhabi" panose="01000000000000000000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9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font" Target="fonts/font5.fntdata"/><Relationship Id="rId11" Type="http://schemas.openxmlformats.org/officeDocument/2006/relationships/font" Target="fonts/font4.fntdata"/><Relationship Id="rId10" Type="http://schemas.openxmlformats.org/officeDocument/2006/relationships/font" Target="fonts/font3.fntdata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1.jpeg"/><Relationship Id="rId7" Type="http://schemas.openxmlformats.org/officeDocument/2006/relationships/image" Target="../media/image10.svg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801313">
            <a:off x="7944412" y="2305957"/>
            <a:ext cx="1603602" cy="9552208"/>
            <a:chOff x="0" y="0"/>
            <a:chExt cx="422348" cy="25158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2348" cy="2515808"/>
            </a:xfrm>
            <a:custGeom>
              <a:avLst/>
              <a:gdLst/>
              <a:ahLst/>
              <a:cxnLst/>
              <a:rect l="l" t="t" r="r" b="b"/>
              <a:pathLst>
                <a:path w="422348" h="2515808">
                  <a:moveTo>
                    <a:pt x="0" y="0"/>
                  </a:moveTo>
                  <a:lnTo>
                    <a:pt x="422348" y="0"/>
                  </a:lnTo>
                  <a:lnTo>
                    <a:pt x="422348" y="2515808"/>
                  </a:lnTo>
                  <a:lnTo>
                    <a:pt x="0" y="2515808"/>
                  </a:ln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22348" cy="2572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6" name="Group 6"/>
          <p:cNvGrpSpPr/>
          <p:nvPr/>
        </p:nvGrpSpPr>
        <p:grpSpPr>
          <a:xfrm rot="-1801313">
            <a:off x="3895009" y="-2430198"/>
            <a:ext cx="1603602" cy="5817991"/>
            <a:chOff x="0" y="0"/>
            <a:chExt cx="422348" cy="15323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2348" cy="1532310"/>
            </a:xfrm>
            <a:custGeom>
              <a:avLst/>
              <a:gdLst/>
              <a:ahLst/>
              <a:cxnLst/>
              <a:rect l="l" t="t" r="r" b="b"/>
              <a:pathLst>
                <a:path w="422348" h="1532310">
                  <a:moveTo>
                    <a:pt x="0" y="0"/>
                  </a:moveTo>
                  <a:lnTo>
                    <a:pt x="422348" y="0"/>
                  </a:lnTo>
                  <a:lnTo>
                    <a:pt x="422348" y="1532310"/>
                  </a:lnTo>
                  <a:lnTo>
                    <a:pt x="0" y="1532310"/>
                  </a:lnTo>
                  <a:close/>
                </a:path>
              </a:pathLst>
            </a:custGeom>
            <a:solidFill>
              <a:srgbClr val="EBC06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22348" cy="1589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9" name="Group 9"/>
          <p:cNvGrpSpPr/>
          <p:nvPr/>
        </p:nvGrpSpPr>
        <p:grpSpPr>
          <a:xfrm rot="1323218">
            <a:off x="-530375" y="-2552570"/>
            <a:ext cx="9546565" cy="14224645"/>
            <a:chOff x="0" y="0"/>
            <a:chExt cx="640025" cy="9536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40025" cy="953655"/>
            </a:xfrm>
            <a:custGeom>
              <a:avLst/>
              <a:gdLst/>
              <a:ahLst/>
              <a:cxnLst/>
              <a:rect l="l" t="t" r="r" b="b"/>
              <a:pathLst>
                <a:path w="640025" h="953655">
                  <a:moveTo>
                    <a:pt x="203200" y="0"/>
                  </a:moveTo>
                  <a:lnTo>
                    <a:pt x="640025" y="0"/>
                  </a:lnTo>
                  <a:lnTo>
                    <a:pt x="436825" y="953655"/>
                  </a:lnTo>
                  <a:lnTo>
                    <a:pt x="0" y="95365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3D6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57150"/>
              <a:ext cx="436825" cy="1010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2" name="Freeform 12"/>
          <p:cNvSpPr/>
          <p:nvPr/>
        </p:nvSpPr>
        <p:spPr>
          <a:xfrm rot="-7234808">
            <a:off x="-545671" y="4853273"/>
            <a:ext cx="16230600" cy="770953"/>
          </a:xfrm>
          <a:custGeom>
            <a:avLst/>
            <a:gdLst/>
            <a:ahLst/>
            <a:cxnLst/>
            <a:rect l="l" t="t" r="r" b="b"/>
            <a:pathLst>
              <a:path w="16230600" h="770953">
                <a:moveTo>
                  <a:pt x="0" y="0"/>
                </a:moveTo>
                <a:lnTo>
                  <a:pt x="16230600" y="0"/>
                </a:lnTo>
                <a:lnTo>
                  <a:pt x="16230600" y="770954"/>
                </a:lnTo>
                <a:lnTo>
                  <a:pt x="0" y="77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-1801313">
            <a:off x="-1212776" y="4436810"/>
            <a:ext cx="2060748" cy="7889373"/>
            <a:chOff x="0" y="0"/>
            <a:chExt cx="542748" cy="20778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42748" cy="2077860"/>
            </a:xfrm>
            <a:custGeom>
              <a:avLst/>
              <a:gdLst/>
              <a:ahLst/>
              <a:cxnLst/>
              <a:rect l="l" t="t" r="r" b="b"/>
              <a:pathLst>
                <a:path w="542748" h="2077860">
                  <a:moveTo>
                    <a:pt x="0" y="0"/>
                  </a:moveTo>
                  <a:lnTo>
                    <a:pt x="542748" y="0"/>
                  </a:lnTo>
                  <a:lnTo>
                    <a:pt x="542748" y="2077860"/>
                  </a:lnTo>
                  <a:lnTo>
                    <a:pt x="0" y="2077860"/>
                  </a:lnTo>
                  <a:close/>
                </a:path>
              </a:pathLst>
            </a:custGeom>
            <a:solidFill>
              <a:srgbClr val="003D6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542748" cy="2135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6" name="Freeform 16"/>
          <p:cNvSpPr/>
          <p:nvPr/>
        </p:nvSpPr>
        <p:spPr>
          <a:xfrm rot="-3131416">
            <a:off x="-4080653" y="2120145"/>
            <a:ext cx="12285790" cy="583575"/>
          </a:xfrm>
          <a:custGeom>
            <a:avLst/>
            <a:gdLst/>
            <a:ahLst/>
            <a:cxnLst/>
            <a:rect l="l" t="t" r="r" b="b"/>
            <a:pathLst>
              <a:path w="12285790" h="583575">
                <a:moveTo>
                  <a:pt x="0" y="0"/>
                </a:moveTo>
                <a:lnTo>
                  <a:pt x="12285790" y="0"/>
                </a:lnTo>
                <a:lnTo>
                  <a:pt x="12285790" y="583575"/>
                </a:lnTo>
                <a:lnTo>
                  <a:pt x="0" y="583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 rot="2252587">
            <a:off x="-1105257" y="-2239445"/>
            <a:ext cx="3086100" cy="7845843"/>
            <a:chOff x="0" y="0"/>
            <a:chExt cx="812800" cy="206639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2066395"/>
            </a:xfrm>
            <a:custGeom>
              <a:avLst/>
              <a:gdLst/>
              <a:ahLst/>
              <a:cxnLst/>
              <a:rect l="l" t="t" r="r" b="b"/>
              <a:pathLst>
                <a:path w="812800" h="2066395">
                  <a:moveTo>
                    <a:pt x="0" y="0"/>
                  </a:moveTo>
                  <a:lnTo>
                    <a:pt x="812800" y="0"/>
                  </a:lnTo>
                  <a:lnTo>
                    <a:pt x="812800" y="2066395"/>
                  </a:lnTo>
                  <a:lnTo>
                    <a:pt x="0" y="2066395"/>
                  </a:lnTo>
                  <a:close/>
                </a:path>
              </a:pathLst>
            </a:custGeom>
            <a:solidFill>
              <a:srgbClr val="D8A62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812800" cy="21235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20" name="Group 20"/>
          <p:cNvGrpSpPr/>
          <p:nvPr/>
        </p:nvGrpSpPr>
        <p:grpSpPr>
          <a:xfrm rot="0">
            <a:off x="450329" y="4802708"/>
            <a:ext cx="6094730" cy="4574545"/>
            <a:chOff x="0" y="322599"/>
            <a:chExt cx="653091" cy="490193"/>
          </a:xfrm>
        </p:grpSpPr>
        <p:sp>
          <p:nvSpPr>
            <p:cNvPr id="21" name="Freeform 21"/>
            <p:cNvSpPr/>
            <p:nvPr/>
          </p:nvSpPr>
          <p:spPr>
            <a:xfrm>
              <a:off x="0" y="322599"/>
              <a:ext cx="653091" cy="49019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3475" y="0"/>
                  </a:moveTo>
                  <a:lnTo>
                    <a:pt x="789325" y="0"/>
                  </a:lnTo>
                  <a:cubicBezTo>
                    <a:pt x="802290" y="0"/>
                    <a:pt x="812800" y="10510"/>
                    <a:pt x="812800" y="23475"/>
                  </a:cubicBezTo>
                  <a:lnTo>
                    <a:pt x="812800" y="789325"/>
                  </a:lnTo>
                  <a:cubicBezTo>
                    <a:pt x="812800" y="802290"/>
                    <a:pt x="802290" y="812800"/>
                    <a:pt x="789325" y="812800"/>
                  </a:cubicBezTo>
                  <a:lnTo>
                    <a:pt x="23475" y="812800"/>
                  </a:lnTo>
                  <a:cubicBezTo>
                    <a:pt x="10510" y="812800"/>
                    <a:pt x="0" y="802290"/>
                    <a:pt x="0" y="789325"/>
                  </a:cubicBezTo>
                  <a:lnTo>
                    <a:pt x="0" y="23475"/>
                  </a:lnTo>
                  <a:cubicBezTo>
                    <a:pt x="0" y="10510"/>
                    <a:pt x="10510" y="0"/>
                    <a:pt x="23475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4063947" y="9963150"/>
            <a:ext cx="16477376" cy="783580"/>
            <a:chOff x="0" y="0"/>
            <a:chExt cx="4339720" cy="2063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9720" cy="206375"/>
            </a:xfrm>
            <a:custGeom>
              <a:avLst/>
              <a:gdLst/>
              <a:ahLst/>
              <a:cxnLst/>
              <a:rect l="l" t="t" r="r" b="b"/>
              <a:pathLst>
                <a:path w="4339720" h="206375">
                  <a:moveTo>
                    <a:pt x="203200" y="0"/>
                  </a:moveTo>
                  <a:lnTo>
                    <a:pt x="4339720" y="0"/>
                  </a:lnTo>
                  <a:lnTo>
                    <a:pt x="4136520" y="206375"/>
                  </a:lnTo>
                  <a:lnTo>
                    <a:pt x="0" y="2063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DCA42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4136520" cy="2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-1024868" y="9963150"/>
            <a:ext cx="7295490" cy="783580"/>
            <a:chOff x="0" y="0"/>
            <a:chExt cx="1921446" cy="2063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21446" cy="206375"/>
            </a:xfrm>
            <a:custGeom>
              <a:avLst/>
              <a:gdLst/>
              <a:ahLst/>
              <a:cxnLst/>
              <a:rect l="l" t="t" r="r" b="b"/>
              <a:pathLst>
                <a:path w="1921446" h="206375">
                  <a:moveTo>
                    <a:pt x="203200" y="0"/>
                  </a:moveTo>
                  <a:lnTo>
                    <a:pt x="1921446" y="0"/>
                  </a:lnTo>
                  <a:lnTo>
                    <a:pt x="1718246" y="206375"/>
                  </a:lnTo>
                  <a:lnTo>
                    <a:pt x="0" y="2063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D84A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57150"/>
              <a:ext cx="1718246" cy="263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8" name="Freeform 8"/>
          <p:cNvSpPr/>
          <p:nvPr/>
        </p:nvSpPr>
        <p:spPr>
          <a:xfrm>
            <a:off x="14911979" y="3451276"/>
            <a:ext cx="1224440" cy="1224440"/>
          </a:xfrm>
          <a:custGeom>
            <a:avLst/>
            <a:gdLst/>
            <a:ahLst/>
            <a:cxnLst/>
            <a:rect l="l" t="t" r="r" b="b"/>
            <a:pathLst>
              <a:path w="1224440" h="1224440">
                <a:moveTo>
                  <a:pt x="0" y="0"/>
                </a:moveTo>
                <a:lnTo>
                  <a:pt x="1224439" y="0"/>
                </a:lnTo>
                <a:lnTo>
                  <a:pt x="1224439" y="1224440"/>
                </a:lnTo>
                <a:lnTo>
                  <a:pt x="0" y="122444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0">
            <a:off x="10992510" y="9963150"/>
            <a:ext cx="7295490" cy="1966414"/>
            <a:chOff x="0" y="0"/>
            <a:chExt cx="1921446" cy="51790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21446" cy="517903"/>
            </a:xfrm>
            <a:custGeom>
              <a:avLst/>
              <a:gdLst/>
              <a:ahLst/>
              <a:cxnLst/>
              <a:rect l="l" t="t" r="r" b="b"/>
              <a:pathLst>
                <a:path w="1921446" h="517903">
                  <a:moveTo>
                    <a:pt x="203200" y="0"/>
                  </a:moveTo>
                  <a:lnTo>
                    <a:pt x="1921446" y="0"/>
                  </a:lnTo>
                  <a:lnTo>
                    <a:pt x="1718246" y="517903"/>
                  </a:lnTo>
                  <a:lnTo>
                    <a:pt x="0" y="51790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306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57150"/>
              <a:ext cx="1718246" cy="575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2" name="Group 12"/>
          <p:cNvGrpSpPr/>
          <p:nvPr/>
        </p:nvGrpSpPr>
        <p:grpSpPr>
          <a:xfrm rot="0">
            <a:off x="0" y="0"/>
            <a:ext cx="2179875" cy="217987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 rot="0">
            <a:off x="16751786" y="-1717598"/>
            <a:ext cx="3403979" cy="340397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7" name="Freeform 17"/>
          <p:cNvSpPr/>
          <p:nvPr/>
        </p:nvSpPr>
        <p:spPr>
          <a:xfrm>
            <a:off x="17402674" y="-1304688"/>
            <a:ext cx="2609375" cy="2609375"/>
          </a:xfrm>
          <a:custGeom>
            <a:avLst/>
            <a:gdLst/>
            <a:ahLst/>
            <a:cxnLst/>
            <a:rect l="l" t="t" r="r" b="b"/>
            <a:pathLst>
              <a:path w="2609375" h="2609375">
                <a:moveTo>
                  <a:pt x="0" y="0"/>
                </a:moveTo>
                <a:lnTo>
                  <a:pt x="2609375" y="0"/>
                </a:lnTo>
                <a:lnTo>
                  <a:pt x="2609375" y="2609376"/>
                </a:lnTo>
                <a:lnTo>
                  <a:pt x="0" y="26093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313627">
            <a:off x="17539545" y="-1499513"/>
            <a:ext cx="2609375" cy="2609375"/>
          </a:xfrm>
          <a:custGeom>
            <a:avLst/>
            <a:gdLst/>
            <a:ahLst/>
            <a:cxnLst/>
            <a:rect l="l" t="t" r="r" b="b"/>
            <a:pathLst>
              <a:path w="2609375" h="2609375">
                <a:moveTo>
                  <a:pt x="0" y="0"/>
                </a:moveTo>
                <a:lnTo>
                  <a:pt x="2609375" y="0"/>
                </a:lnTo>
                <a:lnTo>
                  <a:pt x="2609375" y="2609375"/>
                </a:lnTo>
                <a:lnTo>
                  <a:pt x="0" y="26093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Text Box 27"/>
          <p:cNvSpPr txBox="1"/>
          <p:nvPr/>
        </p:nvSpPr>
        <p:spPr>
          <a:xfrm>
            <a:off x="1447800" y="2628900"/>
            <a:ext cx="4678045" cy="2853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ar-MA" altLang="en-US" sz="2400" b="1">
                <a:latin typeface="Times New Roman" panose="02020603050405020304" charset="0"/>
                <a:cs typeface="Times New Roman" panose="02020603050405020304" charset="0"/>
              </a:rPr>
              <a:t>عماد  بن جمعه  بن علي العريمي </a:t>
            </a:r>
            <a:endParaRPr lang="ar-MA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US" sz="2400" b="1">
                <a:latin typeface="Times New Roman" panose="02020603050405020304" charset="0"/>
                <a:cs typeface="Times New Roman" panose="02020603050405020304" charset="0"/>
              </a:rPr>
              <a:t>Imad  Juma Ali  Alarimi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ar-MA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ar-MA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ar-OM" altLang="ar-MA" sz="240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ar-MA" altLang="en-US" sz="2400">
                <a:latin typeface="Times New Roman" panose="02020603050405020304" charset="0"/>
                <a:cs typeface="Times New Roman" panose="02020603050405020304" charset="0"/>
              </a:rPr>
              <a:t>سلطنة  عمان      </a:t>
            </a:r>
            <a:endParaRPr lang="ar-MA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ar-MA" altLang="en-US" sz="2400">
                <a:latin typeface="Times New Roman" panose="02020603050405020304" charset="0"/>
                <a:cs typeface="Times New Roman" panose="02020603050405020304" charset="0"/>
              </a:rPr>
              <a:t>ص ب   1102   الرمز البريدي   411</a:t>
            </a:r>
            <a:endParaRPr lang="ar-MA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ar-MA" altLang="en-US" sz="2400">
                <a:latin typeface="Times New Roman" panose="02020603050405020304" charset="0"/>
                <a:cs typeface="Times New Roman" panose="02020603050405020304" charset="0"/>
              </a:rPr>
              <a:t>صور  </a:t>
            </a:r>
            <a:endParaRPr lang="ar-MA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ar-MA" altLang="en-US" sz="2400">
                <a:latin typeface="Times New Roman" panose="02020603050405020304" charset="0"/>
                <a:cs typeface="Times New Roman" panose="02020603050405020304" charset="0"/>
              </a:rPr>
              <a:t>0096896675033</a:t>
            </a:r>
            <a:endParaRPr lang="ar-MA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ar-MA" altLang="en-US" sz="2400">
                <a:latin typeface="Times New Roman" panose="02020603050405020304" charset="0"/>
                <a:cs typeface="Times New Roman" panose="02020603050405020304" charset="0"/>
              </a:rPr>
              <a:t>0096877466113</a:t>
            </a:r>
            <a:endParaRPr lang="ar-MA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ar-MA" altLang="en-US" sz="2400">
                <a:latin typeface="Times New Roman" panose="02020603050405020304" charset="0"/>
                <a:cs typeface="Times New Roman" panose="02020603050405020304" charset="0"/>
              </a:rPr>
              <a:t>Imad.alarimi77@gmail.com</a:t>
            </a:r>
            <a:endParaRPr lang="ar-MA" altLang="en-US" sz="2400"/>
          </a:p>
        </p:txBody>
      </p:sp>
      <p:sp>
        <p:nvSpPr>
          <p:cNvPr id="23" name="Text Box 22"/>
          <p:cNvSpPr txBox="1"/>
          <p:nvPr/>
        </p:nvSpPr>
        <p:spPr>
          <a:xfrm>
            <a:off x="1219200" y="5676900"/>
            <a:ext cx="6096000" cy="2579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Perfessional Summary</a:t>
            </a:r>
            <a:r>
              <a:rPr lang="en-US" b="1"/>
              <a:t>  </a:t>
            </a:r>
            <a:endParaRPr lang="en-US" b="1"/>
          </a:p>
          <a:p>
            <a:pPr algn="r"/>
            <a:r>
              <a:rPr lang="ar-MA"/>
              <a:t> خبرة  عملية  بوزارة  المالية    </a:t>
            </a:r>
            <a:r>
              <a:rPr lang="ar-OM" altLang="ar-MA"/>
              <a:t>لموازنة   العامة للدولة </a:t>
            </a:r>
            <a:r>
              <a:rPr lang="ar-MA"/>
              <a:t> </a:t>
            </a:r>
            <a:endParaRPr lang="ar-MA"/>
          </a:p>
          <a:p>
            <a:pPr algn="r"/>
            <a:r>
              <a:rPr lang="ar-MA"/>
              <a:t>خبرة    في  بنك   مزن  الاسلامي </a:t>
            </a:r>
            <a:endParaRPr lang="ar-MA"/>
          </a:p>
          <a:p>
            <a:pPr algn="r"/>
            <a:r>
              <a:rPr lang="ar-MA"/>
              <a:t>صاحب مشروع     مركز   التوحد  للتاهيل </a:t>
            </a:r>
            <a:endParaRPr lang="ar-MA"/>
          </a:p>
          <a:p>
            <a:pPr algn="r"/>
            <a:r>
              <a:rPr lang="ar-MA"/>
              <a:t>استاذ زائر  بعدد  من   الجامعات    واكليات  بالسلطنة </a:t>
            </a:r>
            <a:endParaRPr lang="ar-MA"/>
          </a:p>
          <a:p>
            <a:pPr algn="r"/>
            <a:r>
              <a:rPr lang="ar-MA"/>
              <a:t>مدرب   رواد   الاعمال  </a:t>
            </a:r>
            <a:endParaRPr lang="ar-MA"/>
          </a:p>
          <a:p>
            <a:pPr algn="r"/>
            <a:r>
              <a:rPr lang="ar-MA"/>
              <a:t>خبير   اقتصادي  معتمد    بالمحاكم   بالسلطنة    ووزارة   العدل  والشؤؤون  االقانونية </a:t>
            </a:r>
            <a:endParaRPr lang="ar-MA"/>
          </a:p>
          <a:p>
            <a:r>
              <a:rPr lang="ar-MA"/>
              <a:t>  </a:t>
            </a:r>
            <a:endParaRPr lang="ar-MA"/>
          </a:p>
        </p:txBody>
      </p:sp>
      <p:sp>
        <p:nvSpPr>
          <p:cNvPr id="24" name="Text Box 23"/>
          <p:cNvSpPr txBox="1"/>
          <p:nvPr/>
        </p:nvSpPr>
        <p:spPr>
          <a:xfrm>
            <a:off x="9296400" y="876300"/>
            <a:ext cx="6096000" cy="2131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ar-MA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Education   :</a:t>
            </a:r>
            <a:endParaRPr lang="en-US" altLang="ar-MA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ar-MA" altLang="ar-MA"/>
              <a:t>بكالورويس    الاقتصاد   من  جامعة  مؤتة   بالادرن </a:t>
            </a:r>
            <a:endParaRPr lang="ar-MA" altLang="ar-MA"/>
          </a:p>
          <a:p>
            <a:pPr algn="r"/>
            <a:r>
              <a:rPr lang="en-US" altLang="ar-MA"/>
              <a:t>      Univeristy    of Ballarat       Austila   </a:t>
            </a:r>
            <a:r>
              <a:rPr lang="ar-MA" altLang="en-US"/>
              <a:t>   </a:t>
            </a:r>
            <a:r>
              <a:rPr lang="en-US" altLang="en-US"/>
              <a:t>MBA</a:t>
            </a:r>
            <a:r>
              <a:rPr lang="en-US" altLang="en-US"/>
              <a:t>  </a:t>
            </a:r>
            <a:r>
              <a:rPr lang="ar-MA" altLang="en-US"/>
              <a:t> </a:t>
            </a:r>
            <a:endParaRPr lang="ar-MA" altLang="en-US"/>
          </a:p>
          <a:p>
            <a:pPr algn="r"/>
            <a:r>
              <a:rPr lang="ar-MA" altLang="en-US"/>
              <a:t>    </a:t>
            </a:r>
            <a:r>
              <a:rPr lang="en-US" altLang="ar-MA"/>
              <a:t>USQ       Austilal </a:t>
            </a:r>
            <a:r>
              <a:rPr lang="en-US" altLang="ar-MA"/>
              <a:t> </a:t>
            </a:r>
            <a:r>
              <a:rPr lang="ar-MA" altLang="ar-MA"/>
              <a:t>  دبلوم عالي   في  الادارة </a:t>
            </a:r>
            <a:endParaRPr lang="ar-MA" altLang="ar-MA"/>
          </a:p>
          <a:p>
            <a:pPr algn="r"/>
            <a:r>
              <a:rPr lang="en-US" altLang="ar-MA"/>
              <a:t>IFQ   NCDA    CODEBREAKER   TOT   Coach  PCC    by ICF</a:t>
            </a:r>
            <a:endParaRPr lang="en-US" altLang="ar-MA"/>
          </a:p>
          <a:p>
            <a:pPr algn="r"/>
            <a:r>
              <a:rPr lang="ar-MA" altLang="ar-MA"/>
              <a:t>آخرى  عدد من  الدورات   ،   الشهادات   المهنية ....الخ </a:t>
            </a:r>
            <a:endParaRPr lang="en-US" altLang="ar-MA"/>
          </a:p>
          <a:p>
            <a:pPr algn="r"/>
            <a:endParaRPr lang="en-US" altLang="ar-MA"/>
          </a:p>
          <a:p>
            <a:pPr algn="r"/>
            <a:r>
              <a:rPr lang="en-US" altLang="ar-MA"/>
              <a:t>     </a:t>
            </a:r>
            <a:endParaRPr lang="ar-MA" altLang="ar-MA"/>
          </a:p>
          <a:p>
            <a:pPr algn="r"/>
            <a:endParaRPr lang="ar-MA" altLang="ar-MA"/>
          </a:p>
          <a:p>
            <a:pPr algn="r"/>
            <a:r>
              <a:rPr lang="ar-MA" altLang="ar-MA"/>
              <a:t>   </a:t>
            </a:r>
            <a:r>
              <a:rPr lang="en-US" altLang="ar-MA"/>
              <a:t> </a:t>
            </a:r>
            <a:r>
              <a:rPr lang="ar-MA" altLang="ar-MA"/>
              <a:t> </a:t>
            </a:r>
            <a:endParaRPr lang="ar-MA" altLang="ar-MA"/>
          </a:p>
        </p:txBody>
      </p:sp>
      <p:sp>
        <p:nvSpPr>
          <p:cNvPr id="27" name="Text Box 26"/>
          <p:cNvSpPr txBox="1"/>
          <p:nvPr/>
        </p:nvSpPr>
        <p:spPr>
          <a:xfrm>
            <a:off x="9296400" y="2781300"/>
            <a:ext cx="6504940" cy="23152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working   Experinces</a:t>
            </a:r>
            <a:r>
              <a:rPr lang="en-US" b="1"/>
              <a:t>   </a:t>
            </a:r>
            <a:endParaRPr lang="en-US" b="1"/>
          </a:p>
          <a:p>
            <a:pPr algn="r"/>
            <a:r>
              <a:rPr lang="ar-MA" altLang="en-US"/>
              <a:t>خبرة  اكاديديمة  ،   تدريب   رواد  الاعمال </a:t>
            </a:r>
            <a:endParaRPr lang="ar-MA" altLang="en-US"/>
          </a:p>
          <a:p>
            <a:pPr algn="r"/>
            <a:r>
              <a:rPr lang="ar-MA" altLang="en-US"/>
              <a:t> التسويق   </a:t>
            </a:r>
            <a:endParaRPr lang="ar-MA" altLang="en-US"/>
          </a:p>
          <a:p>
            <a:pPr algn="r"/>
            <a:r>
              <a:rPr lang="ar-MA" altLang="en-US"/>
              <a:t>مالية</a:t>
            </a:r>
            <a:endParaRPr lang="ar-MA" altLang="en-US"/>
          </a:p>
          <a:p>
            <a:pPr algn="r"/>
            <a:r>
              <a:rPr lang="ar-MA" altLang="en-US"/>
              <a:t>دراسة  جدووى اقتصادي  للمشاريع </a:t>
            </a:r>
            <a:endParaRPr lang="ar-MA" altLang="en-US"/>
          </a:p>
          <a:p>
            <a:pPr algn="r"/>
            <a:r>
              <a:rPr lang="ar-MA" altLang="en-US"/>
              <a:t>اسشت</a:t>
            </a:r>
            <a:r>
              <a:rPr lang="ar-OM" altLang="ar-MA"/>
              <a:t>ارات اقتصادي  و </a:t>
            </a:r>
            <a:r>
              <a:rPr lang="ar-MA" altLang="en-US"/>
              <a:t> الادارية     ،   و  ميسرة   </a:t>
            </a:r>
            <a:endParaRPr lang="ar-MA" altLang="en-US"/>
          </a:p>
          <a:p>
            <a:pPr algn="r"/>
            <a:r>
              <a:rPr lang="ar-MA" altLang="en-US"/>
              <a:t>محاضرات  </a:t>
            </a:r>
            <a:endParaRPr lang="ar-MA" altLang="en-US"/>
          </a:p>
          <a:p>
            <a:pPr algn="r"/>
            <a:r>
              <a:rPr lang="ar-MA" altLang="en-US"/>
              <a:t>بنك    اسلامي </a:t>
            </a:r>
            <a:r>
              <a:rPr lang="en-US" altLang="ar-MA"/>
              <a:t>;   </a:t>
            </a:r>
            <a:endParaRPr lang="ar-MA" altLang="en-US"/>
          </a:p>
          <a:p>
            <a:pPr algn="r"/>
            <a:r>
              <a:rPr lang="ar-MA" altLang="en-US"/>
              <a:t>كوتش  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0" name="Text Box 29"/>
          <p:cNvSpPr txBox="1"/>
          <p:nvPr/>
        </p:nvSpPr>
        <p:spPr>
          <a:xfrm>
            <a:off x="9372600" y="5118735"/>
            <a:ext cx="6096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L</a:t>
            </a:r>
            <a:r>
              <a:rPr 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anguge </a:t>
            </a:r>
            <a:endParaRPr lang="en-US" b="1"/>
          </a:p>
          <a:p>
            <a:endParaRPr lang="en-US"/>
          </a:p>
          <a:p>
            <a:pPr algn="r"/>
            <a:r>
              <a:rPr lang="en-US"/>
              <a:t>Arabic </a:t>
            </a:r>
            <a:endParaRPr lang="en-US"/>
          </a:p>
          <a:p>
            <a:pPr algn="r"/>
            <a:r>
              <a:rPr lang="en-US"/>
              <a:t>English </a:t>
            </a:r>
            <a:endParaRPr lang="en-US"/>
          </a:p>
        </p:txBody>
      </p:sp>
      <p:sp>
        <p:nvSpPr>
          <p:cNvPr id="31" name="Text Box 30"/>
          <p:cNvSpPr txBox="1"/>
          <p:nvPr/>
        </p:nvSpPr>
        <p:spPr>
          <a:xfrm>
            <a:off x="9525000" y="6591300"/>
            <a:ext cx="6096000" cy="1606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intersted </a:t>
            </a:r>
            <a:endParaRPr 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r>
              <a:rPr lang="en-US"/>
              <a:t> </a:t>
            </a:r>
            <a:r>
              <a:rPr lang="ar-MA"/>
              <a:t>القرآة     </a:t>
            </a:r>
            <a:endParaRPr lang="ar-MA"/>
          </a:p>
          <a:p>
            <a:pPr algn="r"/>
            <a:r>
              <a:rPr lang="ar-MA"/>
              <a:t>ريادة  الاعمال  </a:t>
            </a:r>
            <a:endParaRPr lang="ar-MA"/>
          </a:p>
          <a:p>
            <a:pPr algn="r"/>
            <a:r>
              <a:rPr lang="ar-MA"/>
              <a:t>السباحة  </a:t>
            </a:r>
            <a:endParaRPr lang="ar-MA"/>
          </a:p>
          <a:p>
            <a:pPr algn="r"/>
            <a:r>
              <a:rPr lang="ar-MA"/>
              <a:t>ركوب  الخيل  </a:t>
            </a:r>
            <a:endParaRPr lang="ar-MA"/>
          </a:p>
          <a:p>
            <a:pPr algn="r"/>
            <a:r>
              <a:rPr lang="ar-MA"/>
              <a:t>الشعر </a:t>
            </a:r>
            <a:endParaRPr lang="en-US"/>
          </a:p>
          <a:p>
            <a:endParaRPr lang="en-US"/>
          </a:p>
        </p:txBody>
      </p:sp>
      <p:pic>
        <p:nvPicPr>
          <p:cNvPr id="32" name="Picture 31" descr="4L7A94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400" y="190500"/>
            <a:ext cx="2708910" cy="2382520"/>
          </a:xfrm>
          <a:prstGeom prst="rect">
            <a:avLst/>
          </a:prstGeom>
        </p:spPr>
      </p:pic>
      <p:sp>
        <p:nvSpPr>
          <p:cNvPr id="33" name="Text Box 32"/>
          <p:cNvSpPr txBox="1"/>
          <p:nvPr/>
        </p:nvSpPr>
        <p:spPr>
          <a:xfrm>
            <a:off x="1295400" y="8039100"/>
            <a:ext cx="6096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ar-MA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Perfessional  Membership</a:t>
            </a:r>
            <a:r>
              <a:rPr lang="en-US" altLang="ar-MA" b="1"/>
              <a:t>  </a:t>
            </a:r>
            <a:endParaRPr lang="en-US" altLang="ar-MA" b="1"/>
          </a:p>
          <a:p>
            <a:r>
              <a:rPr lang="ar-MA" altLang="en-US"/>
              <a:t>عضو  بغرفة  تجارة   وصناعة  عمان   اللجنة   الاقتصادية    ،   لجنة النقل  </a:t>
            </a:r>
            <a:endParaRPr lang="ar-MA" altLang="en-US"/>
          </a:p>
          <a:p>
            <a:r>
              <a:rPr lang="ar-MA" altLang="en-US"/>
              <a:t>عضور  في مؤسسة  تطوير الكوتشنج    العربي </a:t>
            </a:r>
            <a:endParaRPr lang="ar-MA" altLang="en-US"/>
          </a:p>
          <a:p>
            <a:r>
              <a:rPr lang="ar-MA"/>
              <a:t>  عضر بمجلس آمنا     بكلية   البيان    بسلطنة   عمان  </a:t>
            </a:r>
            <a:endParaRPr lang="ar-MA"/>
          </a:p>
          <a:p>
            <a:r>
              <a:rPr lang="ar-MA"/>
              <a:t>رئيس  لجنة التدريب  مؤسسة البورد  العربي </a:t>
            </a:r>
            <a:endParaRPr lang="en-US" altLang="ar-MA"/>
          </a:p>
          <a:p>
            <a:endParaRPr lang="en-US" altLang="ar-MA"/>
          </a:p>
        </p:txBody>
      </p:sp>
      <p:sp>
        <p:nvSpPr>
          <p:cNvPr id="34" name="Text Box 33"/>
          <p:cNvSpPr txBox="1"/>
          <p:nvPr/>
        </p:nvSpPr>
        <p:spPr>
          <a:xfrm>
            <a:off x="8491220" y="8496300"/>
            <a:ext cx="73310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ar-MA" altLang="en-US" b="1"/>
              <a:t>مشاركات  اوراق عمل </a:t>
            </a:r>
            <a:r>
              <a:rPr lang="ar-MA" altLang="en-US"/>
              <a:t>  :     </a:t>
            </a:r>
            <a:endParaRPr lang="ar-MA" altLang="en-US"/>
          </a:p>
          <a:p>
            <a:pPr algn="r"/>
            <a:r>
              <a:rPr lang="ar-MA" altLang="en-US"/>
              <a:t>  </a:t>
            </a:r>
            <a:r>
              <a:rPr lang="ar-MA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تقديم  : </a:t>
            </a:r>
            <a:r>
              <a:rPr lang="ar-MA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ورقة عمل    عمل    بالاتحاد  العربي    للكوتشنج      ، </a:t>
            </a:r>
            <a:endParaRPr lang="ar-MA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r>
              <a:rPr lang="ar-MA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مشاركة   ورقة   عمل عن الكورتنشج   وريادة الاعمال  باليوم  العاالمي   للكوتشنج</a:t>
            </a:r>
            <a:r>
              <a:rPr lang="ar-OM" altLang="ar-MA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وعدد  من المضاركات  العربية </a:t>
            </a:r>
            <a:r>
              <a:rPr lang="ar-MA" altLang="en-US"/>
              <a:t> </a:t>
            </a:r>
            <a:endParaRPr lang="ar-MA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1488</Words>
  <Application>WPS Presentation</Application>
  <PresentationFormat>On-screen Show (4:3)</PresentationFormat>
  <Paragraphs>65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Aldhabi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user</cp:lastModifiedBy>
  <cp:revision>12</cp:revision>
  <dcterms:created xsi:type="dcterms:W3CDTF">2006-08-16T00:00:00Z</dcterms:created>
  <dcterms:modified xsi:type="dcterms:W3CDTF">2024-11-02T11:28:52Z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9086626464E6460F8A99D91DD6332549_13</vt:lpwstr>
  </property>
  <property fmtid="{D5CDD505-2E9C-101B-9397-08002B2CF9AE}" pid="3" name="KSOProductBuildVer">
    <vt:lpwstr>1033-12.2.0.18607</vt:lpwstr>
  </property>
</Properties>
</file>